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5"/>
  </p:notesMasterIdLst>
  <p:handoutMasterIdLst>
    <p:handoutMasterId r:id="rId6"/>
  </p:handoutMasterIdLst>
  <p:sldIdLst>
    <p:sldId id="260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18C"/>
    <a:srgbClr val="3082B4"/>
    <a:srgbClr val="5B0226"/>
    <a:srgbClr val="800000"/>
    <a:srgbClr val="1C4776"/>
    <a:srgbClr val="FF6E1D"/>
    <a:srgbClr val="1F497D"/>
    <a:srgbClr val="F79646"/>
    <a:srgbClr val="4F81BD"/>
    <a:srgbClr val="80B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4434" autoAdjust="0"/>
  </p:normalViewPr>
  <p:slideViewPr>
    <p:cSldViewPr>
      <p:cViewPr varScale="1">
        <p:scale>
          <a:sx n="103" d="100"/>
          <a:sy n="103" d="100"/>
        </p:scale>
        <p:origin x="790" y="4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206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69DF3-CA10-437B-AFFD-E17637EB7F0F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CA744-1627-4B77-A28B-27340F87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4D92-98A6-4BEA-8EF0-9A862FA51869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6DD39-8412-4293-8FCF-ABBFF6426C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4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6DD39-8412-4293-8FCF-ABBFF6426C9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1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6DD39-8412-4293-8FCF-ABBFF6426C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32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5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3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48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82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3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1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0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12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56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08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0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9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39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7455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7455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6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2359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2359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4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98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128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6289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545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402432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6289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2079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745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 userDrawn="1"/>
        </p:nvSpPr>
        <p:spPr bwMode="auto">
          <a:xfrm rot="10800000">
            <a:off x="-3" y="4229100"/>
            <a:ext cx="9144212" cy="14533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192881" marR="0" indent="-192881" algn="l" defTabSz="5143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013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4288706"/>
            <a:ext cx="9144000" cy="142877"/>
          </a:xfrm>
          <a:prstGeom prst="rect">
            <a:avLst/>
          </a:prstGeom>
          <a:solidFill>
            <a:srgbClr val="0B318C"/>
          </a:solidFill>
          <a:ln w="9525" cap="flat" cmpd="sng" algn="ctr">
            <a:solidFill>
              <a:srgbClr val="0B318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7" y="4457700"/>
            <a:ext cx="1428750" cy="66453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352800" y="4567535"/>
            <a:ext cx="5943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2nd IEEE International Conference on Smart Grid Synchronized Measurements and Analytics (SGSMA) 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 Event</a:t>
            </a:r>
            <a:r>
              <a:rPr lang="en-US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 24-27, 2021</a:t>
            </a:r>
            <a:endParaRPr lang="en-US" sz="1200" i="1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68077" y="4457700"/>
            <a:ext cx="720042" cy="6526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573" y="4543679"/>
            <a:ext cx="1315827" cy="50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6EE9-AC6D-4053-98E4-616A14B96B7E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607D-0FD4-433F-97D9-723CACA00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478924"/>
            <a:ext cx="8991600" cy="568826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Title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490308"/>
            <a:ext cx="6019800" cy="4572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Book Antiqua" panose="02040602050305030304" pitchFamily="18" charset="0"/>
              </a:rPr>
              <a:t>Names of Presenters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03537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Book Antiqua" panose="02040602050305030304" pitchFamily="18" charset="0"/>
              </a:rPr>
              <a:t>Affiliation, Department, Country.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2647950"/>
            <a:ext cx="1524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Organization Logo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1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s://www.accenture.com/www.accenture.com/t20160104T215839__w__/us-en/_acnmedia/Accenture/Conversion-Assets/DotCom/Images/Global/Digital_2/Accenture-Why-Big-Data-Needs-Visualization-Succeed-marque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" b="67799"/>
          <a:stretch/>
        </p:blipFill>
        <p:spPr bwMode="auto">
          <a:xfrm>
            <a:off x="0" y="1"/>
            <a:ext cx="9144000" cy="400110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Section</a:t>
            </a:r>
            <a:endParaRPr lang="en-US" sz="2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276350"/>
            <a:ext cx="10972800" cy="4525963"/>
          </a:xfrm>
        </p:spPr>
        <p:txBody>
          <a:bodyPr/>
          <a:lstStyle/>
          <a:p>
            <a:pPr eaLnBrk="1" hangingPunct="1"/>
            <a:r>
              <a:rPr lang="en-US" smtClean="0"/>
              <a:t>Text</a:t>
            </a:r>
          </a:p>
          <a:p>
            <a:pPr lvl="1" eaLnBrk="1" hangingPunct="1"/>
            <a:r>
              <a:rPr lang="en-US" smtClean="0"/>
              <a:t>X</a:t>
            </a:r>
          </a:p>
          <a:p>
            <a:pPr lvl="1" eaLnBrk="1" hangingPunct="1"/>
            <a:r>
              <a:rPr lang="en-US" smtClean="0"/>
              <a:t>Y</a:t>
            </a:r>
          </a:p>
          <a:p>
            <a:pPr lvl="1" eaLnBrk="1" hangingPunct="1"/>
            <a:r>
              <a:rPr lang="en-US" smtClean="0"/>
              <a:t>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nzabar_2017_PPT_Template.potx" id="{E2CBBEA5-2B3E-492C-B9DC-58A41D8E8901}" vid="{D00C5894-C567-4B4C-8217-CDB3102AA5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Jenzabar_2017_PPT_Template</Template>
  <TotalTime>30705</TotalTime>
  <Words>22</Words>
  <Application>Microsoft Office PowerPoint</Application>
  <PresentationFormat>On-screen Show (16:9)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Book Antiqua</vt:lpstr>
      <vt:lpstr>Calibri</vt:lpstr>
      <vt:lpstr>Calibri Light</vt:lpstr>
      <vt:lpstr>Custom Design</vt:lpstr>
      <vt:lpstr>1_Custom Design</vt:lpstr>
      <vt:lpstr>Title</vt:lpstr>
      <vt:lpstr>PowerPoint Presentation</vt:lpstr>
    </vt:vector>
  </TitlesOfParts>
  <Company>Jenzabar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Leuzzi, Dana</dc:creator>
  <cp:lastModifiedBy>hamed</cp:lastModifiedBy>
  <cp:revision>284</cp:revision>
  <dcterms:created xsi:type="dcterms:W3CDTF">2017-03-16T17:35:46Z</dcterms:created>
  <dcterms:modified xsi:type="dcterms:W3CDTF">2021-03-13T17:53:22Z</dcterms:modified>
</cp:coreProperties>
</file>